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2" r:id="rId4"/>
    <p:sldId id="261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C8421-6DEF-4077-9498-6B3B72A124D1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110A8-67EB-4D24-9002-6678ADAAB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2483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0057-6AB9-483B-8713-B127AB936124}" type="datetime1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E3A7-C265-4D08-BABE-4439F6C409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8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9F5E-9FAD-4DC0-8041-1D53491277BA}" type="datetime1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E3A7-C265-4D08-BABE-4439F6C409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237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C186-ED39-473E-A1CA-7638FE4725A7}" type="datetime1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E3A7-C265-4D08-BABE-4439F6C409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41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07F7-20C7-4426-835C-C8F04AD5D911}" type="datetime1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E3A7-C265-4D08-BABE-4439F6C409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2173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6404-404A-443E-84FA-EE4872278502}" type="datetime1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E3A7-C265-4D08-BABE-4439F6C409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337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E6EB-5FDE-42AB-9A4E-EE94DC047817}" type="datetime1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E3A7-C265-4D08-BABE-4439F6C409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569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5625-8823-4CC7-80A1-989760B2D603}" type="datetime1">
              <a:rPr lang="ru-RU" smtClean="0"/>
              <a:pPr/>
              <a:t>05.12.2017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E3A7-C265-4D08-BABE-4439F6C409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5176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403-C7A5-4A60-BF25-44C90B3BB6A8}" type="datetime1">
              <a:rPr lang="ru-RU" smtClean="0"/>
              <a:pPr/>
              <a:t>05.12.2017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E3A7-C265-4D08-BABE-4439F6C409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892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1639-227C-42E4-9A13-71856C595455}" type="datetime1">
              <a:rPr lang="ru-RU" smtClean="0"/>
              <a:pPr/>
              <a:t>05.12.2017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E3A7-C265-4D08-BABE-4439F6C409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204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ECFC-A227-4BCF-BB2B-54C5FAA1E0EA}" type="datetime1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E3A7-C265-4D08-BABE-4439F6C409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2641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8865-9A3A-4702-8BDC-E2C652B49700}" type="datetime1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E3A7-C265-4D08-BABE-4439F6C409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5636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950A7-48C0-48DA-8A7A-D8DFCB569724}" type="datetime1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www.ZHARAR.com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1E3A7-C265-4D08-BABE-4439F6C409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261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902" t="17500" r="19559" b="12500"/>
          <a:stretch/>
        </p:blipFill>
        <p:spPr bwMode="auto">
          <a:xfrm>
            <a:off x="0" y="5358"/>
            <a:ext cx="9144000" cy="6852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www.ZHARAR.com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9488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796" t="17116" r="19775" b="12314"/>
          <a:stretch/>
        </p:blipFill>
        <p:spPr bwMode="auto">
          <a:xfrm>
            <a:off x="-16913" y="0"/>
            <a:ext cx="916091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48698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797" t="17116" r="19559" b="12687"/>
          <a:stretch/>
        </p:blipFill>
        <p:spPr bwMode="auto">
          <a:xfrm>
            <a:off x="0" y="2872"/>
            <a:ext cx="9144000" cy="6855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58228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901" t="33077" r="19667"/>
          <a:stretch/>
        </p:blipFill>
        <p:spPr bwMode="auto">
          <a:xfrm>
            <a:off x="0" y="1"/>
            <a:ext cx="9144000" cy="686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4149080"/>
            <a:ext cx="5760640" cy="1080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5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5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endParaRPr lang="ru-RU" sz="5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IMG-20160830-WA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0"/>
            <a:ext cx="2304256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49910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03" t="21538" r="19667" b="9423"/>
          <a:stretch/>
        </p:blipFill>
        <p:spPr bwMode="auto">
          <a:xfrm>
            <a:off x="-7143" y="18898"/>
            <a:ext cx="9151143" cy="6839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2928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www.ZHARAR.com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824" t="26539" r="19775" b="3961"/>
          <a:stretch/>
        </p:blipFill>
        <p:spPr bwMode="auto">
          <a:xfrm>
            <a:off x="-12863" y="0"/>
            <a:ext cx="919684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72092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902" t="25192" r="19559" b="4664"/>
          <a:stretch/>
        </p:blipFill>
        <p:spPr bwMode="auto">
          <a:xfrm>
            <a:off x="0" y="0"/>
            <a:ext cx="9136705" cy="6858000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444208" y="2276872"/>
            <a:ext cx="2520280" cy="20882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“Көктем таңы”, “Зулайды күндер”, “Алатау қызы”.</a:t>
            </a:r>
            <a:endParaRPr lang="ru-RU" sz="20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55776" y="5517232"/>
            <a:ext cx="4284984" cy="11521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“Құстар қайтып барады”, “Әнім сен едің, “Шақырады көктем”.</a:t>
            </a:r>
            <a:endParaRPr lang="ru-RU" sz="20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71800" y="0"/>
            <a:ext cx="4284984" cy="13407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Қазақ ақыны, Мемлекеттік сыйлықтың иегері, “Балдырған” журналының бас редакторы.</a:t>
            </a:r>
            <a:endParaRPr lang="ru-RU" sz="20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572000" y="134076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796136" y="342900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627784" y="3429000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179512" y="2276872"/>
            <a:ext cx="2520280" cy="20882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Алматы облысы, Еңбекшіқазақ ауданы, Жарсу совхозы</a:t>
            </a:r>
            <a:endParaRPr lang="ru-RU" sz="20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572000" y="5085184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94027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901" t="21538" r="19775" b="9701"/>
          <a:stretch/>
        </p:blipFill>
        <p:spPr bwMode="auto">
          <a:xfrm>
            <a:off x="-1" y="0"/>
            <a:ext cx="9124319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7640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07" t="17116" r="19559" b="13993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45647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901" t="17692" r="19667" b="12873"/>
          <a:stretch/>
        </p:blipFill>
        <p:spPr bwMode="auto">
          <a:xfrm>
            <a:off x="-18336" y="1"/>
            <a:ext cx="9162336" cy="6859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92437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902" t="17500" r="19559" b="13060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2143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797" t="16923" r="19667" b="12873"/>
          <a:stretch/>
        </p:blipFill>
        <p:spPr bwMode="auto">
          <a:xfrm>
            <a:off x="-466" y="4124"/>
            <a:ext cx="9144465" cy="68701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459411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62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.tec-team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.tec-user</dc:creator>
  <cp:lastModifiedBy>User</cp:lastModifiedBy>
  <cp:revision>7</cp:revision>
  <dcterms:created xsi:type="dcterms:W3CDTF">2013-11-21T11:45:16Z</dcterms:created>
  <dcterms:modified xsi:type="dcterms:W3CDTF">2017-12-05T12:13:06Z</dcterms:modified>
</cp:coreProperties>
</file>