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3" r:id="rId4"/>
    <p:sldId id="257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Шежін мектеп кітапханасының    </a:t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2019-2020 оқу жылында өткізілген</a:t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іс-шаралар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мен Пушкиннің “Жыл мезгілдері” өлеңдерінде (сурет көрмесі)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019-2020 Шаралар\Кітап апталығы\Фото\Новая папка\20191120_173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076" t="4872" r="8639"/>
          <a:stretch>
            <a:fillRect/>
          </a:stretch>
        </p:blipFill>
        <p:spPr bwMode="auto">
          <a:xfrm>
            <a:off x="539552" y="1268760"/>
            <a:ext cx="3528392" cy="5040560"/>
          </a:xfrm>
          <a:prstGeom prst="rect">
            <a:avLst/>
          </a:prstGeom>
          <a:noFill/>
        </p:spPr>
      </p:pic>
      <p:pic>
        <p:nvPicPr>
          <p:cNvPr id="3075" name="Picture 3" descr="C:\Users\User\Desktop\2019-2020 Шаралар\Кітап апталығы\Фото\Сурет корме\20191120_1634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5152"/>
          <a:stretch>
            <a:fillRect/>
          </a:stretch>
        </p:blipFill>
        <p:spPr bwMode="auto">
          <a:xfrm>
            <a:off x="4355976" y="1268760"/>
            <a:ext cx="4176464" cy="2448272"/>
          </a:xfrm>
          <a:prstGeom prst="rect">
            <a:avLst/>
          </a:prstGeom>
          <a:noFill/>
        </p:spPr>
      </p:pic>
      <p:pic>
        <p:nvPicPr>
          <p:cNvPr id="3076" name="Picture 4" descr="C:\Users\User\Desktop\2019-2020 Шаралар\Кітап апталығы\Фото\Сурет корме\20191120_165153.jpg"/>
          <p:cNvPicPr>
            <a:picLocks noChangeAspect="1" noChangeArrowheads="1"/>
          </p:cNvPicPr>
          <p:nvPr/>
        </p:nvPicPr>
        <p:blipFill>
          <a:blip r:embed="rId4" cstate="print"/>
          <a:srcRect t="40755"/>
          <a:stretch>
            <a:fillRect/>
          </a:stretch>
        </p:blipFill>
        <p:spPr bwMode="auto">
          <a:xfrm>
            <a:off x="4355977" y="3861048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Назарларыңызға  рахмет!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«Интернет орнына -  кітап» </a:t>
            </a:r>
            <a:b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/кітап оқу акциясы/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019-2020 Шаралар\Интернет орнына к3тап акция\20190924_095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484784"/>
            <a:ext cx="3325416" cy="4433888"/>
          </a:xfrm>
          <a:prstGeom prst="rect">
            <a:avLst/>
          </a:prstGeom>
          <a:noFill/>
        </p:spPr>
      </p:pic>
      <p:pic>
        <p:nvPicPr>
          <p:cNvPr id="1027" name="Picture 3" descr="C:\Users\User\Desktop\2019-2020 Шаралар\Интернет орнына к3тап акция\20190924_100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384376" cy="2232248"/>
          </a:xfrm>
          <a:prstGeom prst="rect">
            <a:avLst/>
          </a:prstGeom>
          <a:noFill/>
        </p:spPr>
      </p:pic>
      <p:pic>
        <p:nvPicPr>
          <p:cNvPr id="1028" name="Picture 4" descr="C:\Users\User\Desktop\2019-2020 Шаралар\Интернет орнына к3тап акция\20190924_100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384375" cy="21962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Ақын А.Бақтыгерееваның туғанына 75 жыл толуына</a:t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орай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әдеби кеш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ШАРАЛАР\2017-2018 Шаралар\Акжайык жоба\Шежін Әдеби Ақжайық жоба\20180125_1048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325416" cy="4433888"/>
          </a:xfrm>
          <a:prstGeom prst="rect">
            <a:avLst/>
          </a:prstGeom>
          <a:noFill/>
        </p:spPr>
      </p:pic>
      <p:pic>
        <p:nvPicPr>
          <p:cNvPr id="5123" name="Picture 3" descr="C:\Users\User\Desktop\ШАРАЛАР\2017-2018 Шаралар\Акжайык жоба\Шежін Әдеби Ақжайық жоба\20180125_105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1265"/>
          <a:stretch>
            <a:fillRect/>
          </a:stretch>
        </p:blipFill>
        <p:spPr bwMode="auto">
          <a:xfrm>
            <a:off x="5004048" y="1700808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556792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 Одағының Батыры С.Ш.Жақсығұловтың  95 жасқа толуына «Жауынгердің жорық жолдары»  атты ерлік сағаты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2019-2020 Шаралар\Жаксыгулов\фото\20191108_165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00400" cy="2418457"/>
          </a:xfrm>
          <a:prstGeom prst="rect">
            <a:avLst/>
          </a:prstGeom>
          <a:noFill/>
        </p:spPr>
      </p:pic>
      <p:pic>
        <p:nvPicPr>
          <p:cNvPr id="2050" name="Picture 2" descr="C:\Users\User\Desktop\2019-2020 Шаралар\Жаксыгулов\фото\20191108_164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558547" cy="2448272"/>
          </a:xfrm>
          <a:prstGeom prst="rect">
            <a:avLst/>
          </a:prstGeom>
          <a:noFill/>
        </p:spPr>
      </p:pic>
      <p:pic>
        <p:nvPicPr>
          <p:cNvPr id="2051" name="Picture 3" descr="C:\Users\User\Desktop\2019-2020 Шаралар\Жаксыгулов\фото\IMG-20191108-WA0018.jpg"/>
          <p:cNvPicPr>
            <a:picLocks noChangeAspect="1" noChangeArrowheads="1"/>
          </p:cNvPicPr>
          <p:nvPr/>
        </p:nvPicPr>
        <p:blipFill>
          <a:blip r:embed="rId4" cstate="print"/>
          <a:srcRect r="14563"/>
          <a:stretch>
            <a:fillRect/>
          </a:stretch>
        </p:blipFill>
        <p:spPr bwMode="auto">
          <a:xfrm>
            <a:off x="3059832" y="4005064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 күніне орай «Біздің Елбасы» </a:t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тарихи-танымдық сағат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ШАРАЛАР\2017-2018 Шаралар\1-желтоксан\фото\IMG-20171129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4038600" cy="2423160"/>
          </a:xfrm>
          <a:prstGeom prst="rect">
            <a:avLst/>
          </a:prstGeom>
          <a:noFill/>
        </p:spPr>
      </p:pic>
      <p:pic>
        <p:nvPicPr>
          <p:cNvPr id="3075" name="Picture 3" descr="C:\Users\User\Desktop\ШАРАЛАР\2017-2018 Шаралар\1-желтоксан\фото\IMG-20171129-WA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032448" cy="2383160"/>
          </a:xfrm>
          <a:prstGeom prst="rect">
            <a:avLst/>
          </a:prstGeom>
          <a:noFill/>
        </p:spPr>
      </p:pic>
      <p:pic>
        <p:nvPicPr>
          <p:cNvPr id="3076" name="Picture 4" descr="C:\Users\User\Desktop\ШАРАЛАР\2017-2018 Шаралар\1-желтоксан\фото\IMG-20171129-WA0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038600" cy="2376264"/>
          </a:xfrm>
          <a:prstGeom prst="rect">
            <a:avLst/>
          </a:prstGeom>
          <a:noFill/>
        </p:spPr>
      </p:pic>
      <p:pic>
        <p:nvPicPr>
          <p:cNvPr id="3077" name="Picture 5" descr="C:\Users\User\Desktop\ШАРАЛАР\2017-2018 Шаралар\1-желтоксан\фото\IMG-20171129-WA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4032448" cy="2383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Қ.Мырзалиевтың 85 жасқа толуына «Бар қазақ </a:t>
            </a:r>
            <a:b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қадірлеген Қадыр ақын» поэзия сағаты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2019-2020 Шаралар\Қадыр - 85ж\Фото 2020\20200122_171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682752" cy="2546040"/>
          </a:xfrm>
          <a:prstGeom prst="rect">
            <a:avLst/>
          </a:prstGeom>
          <a:noFill/>
        </p:spPr>
      </p:pic>
      <p:pic>
        <p:nvPicPr>
          <p:cNvPr id="4099" name="Picture 3" descr="C:\Users\User\Desktop\2019-2020 Шаралар\Қадыр - 85ж\Фото 2020\20200122_164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3312368" cy="2484276"/>
          </a:xfrm>
          <a:prstGeom prst="rect">
            <a:avLst/>
          </a:prstGeom>
          <a:noFill/>
        </p:spPr>
      </p:pic>
      <p:pic>
        <p:nvPicPr>
          <p:cNvPr id="4100" name="Picture 4" descr="C:\Users\User\Desktop\2019-2020 Шаралар\Қадыр - 85ж\Фото 2020\20200122_164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3672408" cy="2420888"/>
          </a:xfrm>
          <a:prstGeom prst="rect">
            <a:avLst/>
          </a:prstGeom>
          <a:noFill/>
        </p:spPr>
      </p:pic>
      <p:pic>
        <p:nvPicPr>
          <p:cNvPr id="4101" name="Picture 5" descr="C:\Users\User\Desktop\2019-2020 Шаралар\Қадыр - 85ж\Фото 2020\20200122_165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331236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72784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Ұлы Абай Құнанбаевтың 175 жылдығына орай “Абай - дана, </a:t>
            </a:r>
            <a:b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– дара қазақта” әдеби сағаты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96044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424847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Балабақша тәрбиеленушілерімен</a:t>
            </a:r>
            <a:b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“Ертегілер еліне саяхат”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2019-2020 Шаралар\Кітап апталығы\Фото\Балабакша\20191118_172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378464" cy="2533848"/>
          </a:xfrm>
          <a:prstGeom prst="rect">
            <a:avLst/>
          </a:prstGeom>
          <a:noFill/>
        </p:spPr>
      </p:pic>
      <p:pic>
        <p:nvPicPr>
          <p:cNvPr id="1026" name="Picture 2" descr="C:\Users\User\Desktop\2019-2020 Шаралар\Кітап апталығы\Фото\Балабакша\20191118_171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360373" cy="2520280"/>
          </a:xfrm>
          <a:prstGeom prst="rect">
            <a:avLst/>
          </a:prstGeom>
          <a:noFill/>
        </p:spPr>
      </p:pic>
      <p:pic>
        <p:nvPicPr>
          <p:cNvPr id="1029" name="Picture 5" descr="C:\Users\User\Desktop\2019-2020 Шаралар\Кітап апталығы\Фото\Балабакша\20191118_172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384376" cy="2484276"/>
          </a:xfrm>
          <a:prstGeom prst="rect">
            <a:avLst/>
          </a:prstGeom>
          <a:noFill/>
        </p:spPr>
      </p:pic>
      <p:pic>
        <p:nvPicPr>
          <p:cNvPr id="1028" name="Picture 4" descr="C:\Users\User\Desktop\2019-2020 Шаралар\Кітап апталығы\Фото\Балабакша\20191118_172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384376" cy="2456892"/>
          </a:xfrm>
          <a:prstGeom prst="rect">
            <a:avLst/>
          </a:prstGeom>
          <a:noFill/>
        </p:spPr>
      </p:pic>
      <p:pic>
        <p:nvPicPr>
          <p:cNvPr id="1030" name="Picture 6" descr="C:\Users\User\Desktop\2019-2020 Шаралар\Кітап апталығы\Фото\Балабакша\20191118_172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56490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“Менің сүйікті кітабым”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019-2020 Шаралар\Кітап апталығы\Фото\Жеке библ\20191119_124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2664296" cy="1998222"/>
          </a:xfrm>
          <a:prstGeom prst="rect">
            <a:avLst/>
          </a:prstGeom>
          <a:noFill/>
        </p:spPr>
      </p:pic>
      <p:pic>
        <p:nvPicPr>
          <p:cNvPr id="2051" name="Picture 3" descr="C:\Users\User\Desktop\2019-2020 Шаралар\Кітап апталығы\Фото\Жеке библ\20191119_124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688299" cy="2016224"/>
          </a:xfrm>
          <a:prstGeom prst="rect">
            <a:avLst/>
          </a:prstGeom>
          <a:noFill/>
        </p:spPr>
      </p:pic>
      <p:pic>
        <p:nvPicPr>
          <p:cNvPr id="2052" name="Picture 4" descr="C:\Users\User\Desktop\2019-2020 Шаралар\Кітап апталығы\Фото\Жеке библ\20191119_124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664296" cy="2016224"/>
          </a:xfrm>
          <a:prstGeom prst="rect">
            <a:avLst/>
          </a:prstGeom>
          <a:noFill/>
        </p:spPr>
      </p:pic>
      <p:pic>
        <p:nvPicPr>
          <p:cNvPr id="2053" name="Picture 5" descr="C:\Users\User\Desktop\2019-2020 Шаралар\Кітап апталығы\Фото\Жеке библ\20191119_125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2664296" cy="2168860"/>
          </a:xfrm>
          <a:prstGeom prst="rect">
            <a:avLst/>
          </a:prstGeom>
          <a:noFill/>
        </p:spPr>
      </p:pic>
      <p:pic>
        <p:nvPicPr>
          <p:cNvPr id="2054" name="Picture 6" descr="C:\Users\User\Desktop\2019-2020 Шаралар\Кітап апталығы\Фото\Новая папка\20191119_123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01008"/>
            <a:ext cx="2664296" cy="2160240"/>
          </a:xfrm>
          <a:prstGeom prst="rect">
            <a:avLst/>
          </a:prstGeom>
          <a:noFill/>
        </p:spPr>
      </p:pic>
      <p:pic>
        <p:nvPicPr>
          <p:cNvPr id="2055" name="Picture 7" descr="C:\Users\User\Desktop\2019-2020 Шаралар\Кітап апталығы\Фото\Новая папка\20191119_1242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501008"/>
            <a:ext cx="2664296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78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Шежін мектеп кітапханасының     2019-2020 оқу жылында өткізілген  іс-шаралар </vt:lpstr>
      <vt:lpstr>«Интернет орнына -  кітап»  /кітап оқу акциясы/</vt:lpstr>
      <vt:lpstr>Ақын А.Бақтыгерееваның туғанына 75 жыл толуына  орай әдеби кеш </vt:lpstr>
      <vt:lpstr>Кеңес Одағының Батыры С.Ш.Жақсығұловтың  95 жасқа толуына «Жауынгердің жорық жолдары»  атты ерлік сағаты </vt:lpstr>
      <vt:lpstr>Президент күніне орай «Біздің Елбасы»  тарихи-танымдық сағат </vt:lpstr>
      <vt:lpstr>Қ.Мырзалиевтың 85 жасқа толуына «Бар қазақ  қадірлеген Қадыр ақын» поэзия сағаты </vt:lpstr>
      <vt:lpstr>Ұлы Абай Құнанбаевтың 175 жылдығына орай “Абай - дана,  Абай – дара қазақта” әдеби сағаты </vt:lpstr>
      <vt:lpstr> Балабақша тәрбиеленушілерімен  “Ертегілер еліне саяхат”</vt:lpstr>
      <vt:lpstr>“Менің сүйікті кітабым”</vt:lpstr>
      <vt:lpstr>Абай мен Пушкиннің “Жыл мезгілдері” өлеңдерінде (сурет көрмесі)</vt:lpstr>
      <vt:lpstr>Назарларыңызға 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«Интернет орнына кітап»  /кітап оқу акциясы/</dc:title>
  <dc:creator>User</dc:creator>
  <cp:lastModifiedBy>User</cp:lastModifiedBy>
  <cp:revision>20</cp:revision>
  <dcterms:created xsi:type="dcterms:W3CDTF">2020-04-30T06:09:15Z</dcterms:created>
  <dcterms:modified xsi:type="dcterms:W3CDTF">2020-06-03T04:53:03Z</dcterms:modified>
</cp:coreProperties>
</file>